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2" r:id="rId2"/>
    <p:sldId id="257" r:id="rId3"/>
    <p:sldId id="263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4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CF8AB-A56A-8247-BA94-78B8DF274205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91C74-AF70-684E-BCB4-4AD91909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331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CC3DD-CE35-2440-8FC6-F473EB690BA2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D2D2B-43FC-8F40-9505-17363DDD3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6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6C9F1-C77E-6040-8F9C-5AAD1E2B3DED}" type="datetime1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7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7EEC-94F3-764A-AFA8-E9740F14A314}" type="datetime1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93E4-1473-F744-B775-AE01418CF36A}" type="datetime1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7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2364C-50BA-3140-8E57-5E5B38580057}" type="datetime1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76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2727-ADCF-B64E-AFB4-F4DB88656123}" type="datetime1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7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2607B-1760-9947-9E2F-89096CF09523}" type="datetime1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5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E1AC-016F-E049-9CD2-A8D29E8F73B1}" type="datetime1">
              <a:rPr lang="en-US" smtClean="0"/>
              <a:t>8/2/18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5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9113-BD20-4A4B-B58C-D0DB258FEF6B}" type="datetime1">
              <a:rPr lang="en-US" smtClean="0"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C8B-61DE-7C4B-970F-2ED4CEA93EB6}" type="datetime1">
              <a:rPr lang="en-US" smtClean="0"/>
              <a:t>8/2/18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4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C149-89F9-F24F-8808-FF5A81E3BE8F}" type="datetime1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5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EDC3E-70C3-4E49-BFC2-750276D89B94}" type="datetime1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6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E7BF8-D6BC-034A-A9A6-C164CBA22BAD}" type="datetime1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E199-FED3-6446-BDA1-C3DE3900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9.jpg"/><Relationship Id="rId5" Type="http://schemas.openxmlformats.org/officeDocument/2006/relationships/image" Target="../media/image4.png"/><Relationship Id="rId6" Type="http://schemas.openxmlformats.org/officeDocument/2006/relationships/image" Target="../media/image20.jpeg"/><Relationship Id="rId7" Type="http://schemas.openxmlformats.org/officeDocument/2006/relationships/image" Target="../media/image21.JP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El </a:t>
            </a:r>
            <a:r>
              <a:rPr lang="en-US" sz="5400" dirty="0" err="1" smtClean="0"/>
              <a:t>sue</a:t>
            </a:r>
            <a:r>
              <a:rPr lang="en-US" sz="5400" dirty="0" err="1" smtClean="0"/>
              <a:t>ño</a:t>
            </a:r>
            <a:endParaRPr lang="en-US" sz="5400" dirty="0"/>
          </a:p>
        </p:txBody>
      </p:sp>
      <p:pic>
        <p:nvPicPr>
          <p:cNvPr id="5" name="Content Placeholder 4" descr="IMG_2649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4" b="16784"/>
          <a:stretch>
            <a:fillRect/>
          </a:stretch>
        </p:blipFill>
        <p:spPr>
          <a:xfrm>
            <a:off x="2628900" y="1600200"/>
            <a:ext cx="4038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6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3463.JP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3944" r="16537"/>
          <a:stretch/>
        </p:blipFill>
        <p:spPr>
          <a:xfrm rot="5400000">
            <a:off x="12431" y="1689446"/>
            <a:ext cx="4734859" cy="4347472"/>
          </a:xfrm>
        </p:spPr>
      </p:pic>
      <p:pic>
        <p:nvPicPr>
          <p:cNvPr id="6" name="Content Placeholder 5" descr="IMG_3578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 b="5176"/>
          <a:stretch>
            <a:fillRect/>
          </a:stretch>
        </p:blipFill>
        <p:spPr>
          <a:xfrm>
            <a:off x="4818568" y="1600200"/>
            <a:ext cx="4038600" cy="4525963"/>
          </a:xfr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7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_3243_2.mp4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292" y="125059"/>
            <a:ext cx="4038600" cy="2271713"/>
          </a:xfrm>
          <a:ln>
            <a:solidFill>
              <a:schemeClr val="tx1"/>
            </a:solidFill>
          </a:ln>
        </p:spPr>
      </p:pic>
      <p:pic>
        <p:nvPicPr>
          <p:cNvPr id="6" name="Content Placeholder 5" descr="IMG_3509.JPG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2" r="33076"/>
          <a:stretch/>
        </p:blipFill>
        <p:spPr>
          <a:xfrm>
            <a:off x="4849550" y="125059"/>
            <a:ext cx="4038600" cy="2301391"/>
          </a:xfrm>
        </p:spPr>
      </p:pic>
      <p:pic>
        <p:nvPicPr>
          <p:cNvPr id="7" name="Picture 6" descr="IMG_2835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1"/>
          <a:stretch/>
        </p:blipFill>
        <p:spPr>
          <a:xfrm rot="5400000">
            <a:off x="-105521" y="3162775"/>
            <a:ext cx="3800746" cy="3589704"/>
          </a:xfrm>
          <a:prstGeom prst="rect">
            <a:avLst/>
          </a:prstGeom>
        </p:spPr>
      </p:pic>
      <p:pic>
        <p:nvPicPr>
          <p:cNvPr id="9" name="Picture 8" descr="IMG_20180210_184155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9"/>
          <a:stretch/>
        </p:blipFill>
        <p:spPr>
          <a:xfrm>
            <a:off x="5987780" y="2778433"/>
            <a:ext cx="3156219" cy="3771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336" y="2248719"/>
            <a:ext cx="2716165" cy="4646072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1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34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6" r="16900" b="26370"/>
          <a:stretch/>
        </p:blipFill>
        <p:spPr>
          <a:xfrm>
            <a:off x="0" y="0"/>
            <a:ext cx="4119931" cy="3235802"/>
          </a:xfrm>
          <a:prstGeom prst="rect">
            <a:avLst/>
          </a:prstGeom>
        </p:spPr>
      </p:pic>
      <p:pic>
        <p:nvPicPr>
          <p:cNvPr id="5" name="Content Placeholder 4" descr="IMG_0750.JP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b="7922"/>
          <a:stretch>
            <a:fillRect/>
          </a:stretch>
        </p:blipFill>
        <p:spPr>
          <a:xfrm>
            <a:off x="3237088" y="2466563"/>
            <a:ext cx="3918560" cy="4391437"/>
          </a:xfrm>
        </p:spPr>
      </p:pic>
      <p:pic>
        <p:nvPicPr>
          <p:cNvPr id="6" name="Content Placeholder 5" descr="IMG_2584.JPG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7" t="13064" r="17587" b="25666"/>
          <a:stretch/>
        </p:blipFill>
        <p:spPr>
          <a:xfrm>
            <a:off x="6572915" y="0"/>
            <a:ext cx="2586573" cy="32992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40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3198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>
          <a:xfrm>
            <a:off x="0" y="1"/>
            <a:ext cx="2973784" cy="3332649"/>
          </a:xfrm>
        </p:spPr>
      </p:pic>
      <p:pic>
        <p:nvPicPr>
          <p:cNvPr id="6" name="Content Placeholder 5" descr="IMG_3555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" t="4718" r="29038" b="-4718"/>
          <a:stretch/>
        </p:blipFill>
        <p:spPr>
          <a:xfrm rot="5400000">
            <a:off x="5621291" y="-146123"/>
            <a:ext cx="3353347" cy="3645596"/>
          </a:xfrm>
        </p:spPr>
      </p:pic>
      <p:pic>
        <p:nvPicPr>
          <p:cNvPr id="7" name="Picture 6" descr="IMG_2038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7" t="8887" r="7813" b="27085"/>
          <a:stretch/>
        </p:blipFill>
        <p:spPr>
          <a:xfrm rot="5400000">
            <a:off x="2350806" y="3400632"/>
            <a:ext cx="4080346" cy="283439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9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23_1.jpe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2" t="14953" r="23322"/>
          <a:stretch/>
        </p:blipFill>
        <p:spPr>
          <a:xfrm>
            <a:off x="0" y="1"/>
            <a:ext cx="3562346" cy="3395280"/>
          </a:xfrm>
        </p:spPr>
      </p:pic>
      <p:pic>
        <p:nvPicPr>
          <p:cNvPr id="7" name="Content Placeholder 6" descr="IMG_2585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r="13367" b="7975"/>
          <a:stretch/>
        </p:blipFill>
        <p:spPr>
          <a:xfrm>
            <a:off x="5645270" y="0"/>
            <a:ext cx="3498730" cy="4525963"/>
          </a:xfrm>
        </p:spPr>
      </p:pic>
      <p:pic>
        <p:nvPicPr>
          <p:cNvPr id="8" name="Picture 7" descr="IMG_303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21577" r="34308" b="28983"/>
          <a:stretch/>
        </p:blipFill>
        <p:spPr>
          <a:xfrm rot="5400000">
            <a:off x="6237875" y="4689528"/>
            <a:ext cx="2447352" cy="1889593"/>
          </a:xfrm>
          <a:prstGeom prst="rect">
            <a:avLst/>
          </a:prstGeom>
        </p:spPr>
      </p:pic>
      <p:pic>
        <p:nvPicPr>
          <p:cNvPr id="9" name="Picture 8" descr="IMG_3285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2" t="41332" r="15002"/>
          <a:stretch/>
        </p:blipFill>
        <p:spPr>
          <a:xfrm>
            <a:off x="2547578" y="3007845"/>
            <a:ext cx="3097692" cy="385015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1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20180526_190449.jpg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16948"/>
          <a:stretch/>
        </p:blipFill>
        <p:spPr>
          <a:xfrm>
            <a:off x="0" y="1"/>
            <a:ext cx="3497024" cy="3500638"/>
          </a:xfrm>
        </p:spPr>
      </p:pic>
      <p:pic>
        <p:nvPicPr>
          <p:cNvPr id="6" name="VID_20180304_195216_2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7650" y="1"/>
            <a:ext cx="2546350" cy="4525963"/>
          </a:xfrm>
          <a:ln>
            <a:solidFill>
              <a:schemeClr val="tx1"/>
            </a:solidFill>
          </a:ln>
        </p:spPr>
      </p:pic>
      <p:pic>
        <p:nvPicPr>
          <p:cNvPr id="8" name="Picture 7" descr="123_1_05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0" t="28459" r="10775"/>
          <a:stretch/>
        </p:blipFill>
        <p:spPr>
          <a:xfrm>
            <a:off x="4395355" y="0"/>
            <a:ext cx="2373103" cy="4906316"/>
          </a:xfrm>
          <a:prstGeom prst="rect">
            <a:avLst/>
          </a:prstGeom>
        </p:spPr>
      </p:pic>
      <p:pic>
        <p:nvPicPr>
          <p:cNvPr id="7" name="Picture 6" descr="IMG_313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t="29362" r="13196" b="17109"/>
          <a:stretch/>
        </p:blipFill>
        <p:spPr>
          <a:xfrm>
            <a:off x="1746828" y="3186976"/>
            <a:ext cx="3097692" cy="367102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E199-FED3-6446-BDA1-C3DE39004F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9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4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9</Words>
  <Application>Microsoft Macintosh PowerPoint</Application>
  <PresentationFormat>On-screen Show (4:3)</PresentationFormat>
  <Paragraphs>8</Paragraphs>
  <Slides>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El sueño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USMC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Harmon</dc:creator>
  <cp:lastModifiedBy>Chad Harmon</cp:lastModifiedBy>
  <cp:revision>12</cp:revision>
  <cp:lastPrinted>2018-08-02T23:46:57Z</cp:lastPrinted>
  <dcterms:created xsi:type="dcterms:W3CDTF">2018-08-01T23:46:18Z</dcterms:created>
  <dcterms:modified xsi:type="dcterms:W3CDTF">2018-08-03T01:21:00Z</dcterms:modified>
</cp:coreProperties>
</file>